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6" r:id="rId4"/>
    <p:sldId id="259" r:id="rId5"/>
    <p:sldId id="262" r:id="rId6"/>
    <p:sldId id="260" r:id="rId7"/>
    <p:sldId id="258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0000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B7AFC6-3081-4495-AC83-6EA0F64AD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FB74D3E-D3A0-4464-A1AD-C92F7E3F9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66C54B-FCF5-49CD-A3BF-D1289BBA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26BEA4-C7C9-4F00-9D9F-51909B4A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98868B-2A2A-4901-A40F-3A76DE1D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3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155F98-C428-43FD-8173-4DCBE2FE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E57DA98-E840-42C3-A986-BDE9DD38B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FF97F9-BBA4-4EED-B766-D9109F28D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5E0081-F66F-470C-89CD-EA02DAFF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496472-3A78-4F50-AC39-1BA354F8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2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A3F8DD7-CBB4-4C13-88D4-2C4AF8060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46B3E14-C7FC-4FAC-AA2B-72F3218D4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88072D-F1AE-4209-8CD0-D7C252C5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5D5903-F92C-4349-89F1-08ED8499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D96ACE-B4A2-425C-9792-7AE1AB38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B2FA55-46C4-4DEC-8A85-622DAC46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894EAB-183D-433D-AE89-1037BC980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B96C6B-70A8-4C57-81AA-5689FBBD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517696-026A-42F0-8A84-DAFAD849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45F179-E3AE-405A-B331-4BADC007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4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2A22FA-1A54-4E2F-BA27-4F726151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A26A51-B984-45AF-A46A-8C94178BB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D0E972-22BE-4400-A9C6-594DC804F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D48346-1DD9-41B0-9F3B-8E726DE2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CEAA74-3F6A-47A2-B128-5B6264C2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9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472068-F4A0-41E9-976F-B7EB01F5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485E28-4D3E-4977-AB81-A79BF39B12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85A57BB-8865-43E2-9F5E-FB7BC3E82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E75AED5-F6AC-48B4-A4C9-FB6B74740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F039191-F7CE-412A-9AE9-18D81DA6C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C3AE43-C816-41E0-A564-01C02813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8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331B2B-51E5-4CDB-AF28-9115C841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38F8A5-12A7-488C-91DC-B3CCEEEFC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4F1A81F-146B-48C5-A67B-1024B9BA8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C0F697C-85E5-4F37-8C74-19E2CD447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6162B0-9B66-422F-8736-991C16826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963C70E-9A1E-4004-BED9-2FB81040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4420497-099B-4C23-8216-D0FF3138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F236C9A-2ABD-4ACC-8008-3B319FDD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5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459F1F-D686-4BFE-9AEB-52C099F68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0780F94-ACA9-4BA4-9A9C-ACBEA906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D8C8BFD-4556-41D9-AAD5-34F6AFDC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3C2758B-43BA-42DF-A3D3-E0A69E55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4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940C111-42CA-4B1F-BF09-2D9B7C148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AAA6036-F4CD-4915-84E5-858B5D9F6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EAE332-1683-4A47-94E7-66882E9D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04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F6968E-77BB-40D0-B5AF-4B186EED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E7939E-B21F-4307-AB73-8C8C37AF2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E9AE143-E31D-450C-8903-49EA33BED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CF4BC8E-BF54-480C-B156-48484B81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422F30-3DC8-4E50-B630-B756202E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4F4D244-FA58-4ADC-B544-C1F099BF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3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BE38B9-8227-4A6C-BB05-2D0955E7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25B0367-1B38-4C97-9B7E-7D376E688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EC001E-D749-4672-B4DE-A2B65A1A2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0D1CA8-C755-43E5-93ED-3BB684248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101118D-40A4-4269-A40C-608504875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D6C80F-403F-4CCE-A12B-399F6890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784B237-3529-44B1-894B-82BF50DD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A15D96-0FD5-422C-B9E1-776EF2D6B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EC8DCB-5202-4511-86E0-D9425FD12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17D63-7817-4DD2-AF9D-A0EB2C8B25FB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C5466E-4673-407D-9AB2-732BEC831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2F710C-8A73-4DE2-8391-98E282F77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FCFA3-49B0-409A-B734-0D0753378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3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1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22.png"/><Relationship Id="rId17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5" Type="http://schemas.openxmlformats.org/officeDocument/2006/relationships/image" Target="../media/image27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18" Type="http://schemas.openxmlformats.org/officeDocument/2006/relationships/image" Target="../media/image23.gif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5" Type="http://schemas.openxmlformats.org/officeDocument/2006/relationships/image" Target="../media/image30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F31196ED-B2C2-494B-84CC-D0821081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8484"/>
            <a:ext cx="12192000" cy="685799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9F4528-940A-4FC1-BEC1-7C2271BD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Cosmir Home Apps Development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Designer 	: </a:t>
            </a:r>
            <a:r>
              <a:rPr lang="en-US" sz="2000" dirty="0" err="1">
                <a:solidFill>
                  <a:srgbClr val="FFFFFF"/>
                </a:solidFill>
              </a:rPr>
              <a:t>Kholil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Akhmad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Lead </a:t>
            </a:r>
            <a:r>
              <a:rPr lang="en-US" sz="2000" dirty="0" err="1">
                <a:solidFill>
                  <a:srgbClr val="FFFFFF"/>
                </a:solidFill>
              </a:rPr>
              <a:t>Prog</a:t>
            </a:r>
            <a:r>
              <a:rPr lang="en-US" sz="2000" dirty="0">
                <a:solidFill>
                  <a:srgbClr val="FFFFFF"/>
                </a:solidFill>
              </a:rPr>
              <a:t>	: M Afghan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Junior		: Amelia A and </a:t>
            </a:r>
            <a:r>
              <a:rPr lang="en-US" sz="2000" dirty="0" err="1">
                <a:solidFill>
                  <a:srgbClr val="FFFFFF"/>
                </a:solidFill>
              </a:rPr>
              <a:t>Riswandy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Art and Sound	:  Anggraeni D</a:t>
            </a:r>
            <a:r>
              <a:rPr lang="en-US" sz="2000" dirty="0" smtClean="0">
                <a:solidFill>
                  <a:srgbClr val="FFFFFF"/>
                </a:solidFill>
              </a:rPr>
              <a:t>,</a:t>
            </a:r>
            <a:r>
              <a:rPr lang="id-ID" sz="2000" dirty="0" smtClean="0">
                <a:solidFill>
                  <a:srgbClr val="FFFFFF"/>
                </a:solidFill>
              </a:rPr>
              <a:t> Tafana K dan </a:t>
            </a:r>
          </a:p>
          <a:p>
            <a:pPr marL="0" indent="0">
              <a:buNone/>
            </a:pPr>
            <a:r>
              <a:rPr lang="id-ID" sz="2000" dirty="0">
                <a:solidFill>
                  <a:srgbClr val="FFFFFF"/>
                </a:solidFill>
              </a:rPr>
              <a:t>	</a:t>
            </a:r>
            <a:r>
              <a:rPr lang="id-ID" sz="2000" dirty="0" smtClean="0">
                <a:solidFill>
                  <a:srgbClr val="FFFFFF"/>
                </a:solidFill>
              </a:rPr>
              <a:t>	   Anita Dewi S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501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3E67C1CF-FABB-4A18-A1E8-9F56AEBE4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21" y="1350976"/>
            <a:ext cx="8884355" cy="4997450"/>
          </a:xfrm>
        </p:spPr>
      </p:pic>
      <p:sp>
        <p:nvSpPr>
          <p:cNvPr id="6" name="Rectangle 5"/>
          <p:cNvSpPr/>
          <p:nvPr/>
        </p:nvSpPr>
        <p:spPr>
          <a:xfrm>
            <a:off x="0" y="-38637"/>
            <a:ext cx="12192000" cy="11977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3336163" y="94100"/>
            <a:ext cx="5138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54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Splash </a:t>
            </a:r>
            <a:r>
              <a:rPr lang="id-ID" sz="5400" dirty="0" smtClean="0">
                <a:solidFill>
                  <a:schemeClr val="bg1"/>
                </a:solidFill>
                <a:latin typeface="Cooper Black" panose="0208090404030B020404" pitchFamily="18" charset="0"/>
                <a:cs typeface="Aldhabi" panose="01000000000000000000" pitchFamily="2" charset="-78"/>
              </a:rPr>
              <a:t>Screen</a:t>
            </a:r>
            <a:endParaRPr lang="id-ID" sz="5400" dirty="0">
              <a:solidFill>
                <a:schemeClr val="bg1"/>
              </a:solidFill>
              <a:latin typeface="Cooper Black" panose="0208090404030B020404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0395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C17423-C4F6-4A83-928A-C6DC31C76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1" y="1342387"/>
            <a:ext cx="10111409" cy="5287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1571FD6-D944-4284-BF40-60496DB15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09" y="4976987"/>
            <a:ext cx="1775792" cy="53591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934D4FA6-C19E-4CFE-83DA-2F7E763CB166}"/>
              </a:ext>
            </a:extLst>
          </p:cNvPr>
          <p:cNvSpPr/>
          <p:nvPr/>
        </p:nvSpPr>
        <p:spPr>
          <a:xfrm>
            <a:off x="4101545" y="5512902"/>
            <a:ext cx="1113183" cy="3313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Easy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9FE56DB-BFC0-493A-B3AF-1730191A3242}"/>
              </a:ext>
            </a:extLst>
          </p:cNvPr>
          <p:cNvSpPr/>
          <p:nvPr/>
        </p:nvSpPr>
        <p:spPr>
          <a:xfrm>
            <a:off x="5261113" y="5512903"/>
            <a:ext cx="1113183" cy="3313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Medium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D06382F3-67B8-4EDD-83F3-BA3466A6F840}"/>
              </a:ext>
            </a:extLst>
          </p:cNvPr>
          <p:cNvSpPr/>
          <p:nvPr/>
        </p:nvSpPr>
        <p:spPr>
          <a:xfrm>
            <a:off x="6420681" y="5512904"/>
            <a:ext cx="1113183" cy="3313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Hard</a:t>
            </a:r>
          </a:p>
        </p:txBody>
      </p:sp>
      <p:pic>
        <p:nvPicPr>
          <p:cNvPr id="18" name="Home">
            <a:hlinkClick r:id="" action="ppaction://media"/>
            <a:extLst>
              <a:ext uri="{FF2B5EF4-FFF2-40B4-BE49-F238E27FC236}">
                <a16:creationId xmlns:a16="http://schemas.microsoft.com/office/drawing/2014/main" xmlns="" id="{0C6A5BB1-BDFA-417B-87DD-FAD2CDA7C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63435" y="1573314"/>
            <a:ext cx="367697" cy="36769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38637"/>
            <a:ext cx="12192000" cy="11977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/>
          <p:cNvSpPr txBox="1"/>
          <p:nvPr/>
        </p:nvSpPr>
        <p:spPr>
          <a:xfrm>
            <a:off x="3336163" y="94100"/>
            <a:ext cx="5138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5400" dirty="0" smtClean="0">
                <a:solidFill>
                  <a:schemeClr val="bg1"/>
                </a:solidFill>
                <a:latin typeface="Cooper Black" panose="0208090404030B020404" pitchFamily="18" charset="0"/>
                <a:cs typeface="Aldhabi" panose="01000000000000000000" pitchFamily="2" charset="-78"/>
              </a:rPr>
              <a:t>Home</a:t>
            </a:r>
            <a:endParaRPr lang="id-ID" sz="5400" dirty="0">
              <a:solidFill>
                <a:schemeClr val="bg1"/>
              </a:solidFill>
              <a:latin typeface="Cooper Black" panose="0208090404030B020404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102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005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27" y="682580"/>
            <a:ext cx="9895077" cy="5546389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AF8D1-8F96-4C2B-9DED-A800B7A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48" y="193181"/>
            <a:ext cx="1629100" cy="16493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Cooper Black" panose="0208090404030B020404" pitchFamily="18" charset="0"/>
              </a:rPr>
              <a:t>Level 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67" y="5844858"/>
            <a:ext cx="734218" cy="2591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000" y="3604591"/>
            <a:ext cx="1044739" cy="6051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05" y="1773122"/>
            <a:ext cx="904082" cy="8985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30" y="5341536"/>
            <a:ext cx="870275" cy="620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62" y="2407416"/>
            <a:ext cx="669895" cy="4078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000" y="3192095"/>
            <a:ext cx="415693" cy="82499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588" y="1397415"/>
            <a:ext cx="415693" cy="82499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917" y="5219372"/>
            <a:ext cx="415693" cy="82499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17" y="5019867"/>
            <a:ext cx="415693" cy="82499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69" y="1809910"/>
            <a:ext cx="602644" cy="90396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281" y="1768064"/>
            <a:ext cx="645278" cy="61773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25" y="5532080"/>
            <a:ext cx="619702" cy="61214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02" y="1631080"/>
            <a:ext cx="453184" cy="45318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403" y="3363458"/>
            <a:ext cx="563714" cy="42090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09" y="3661677"/>
            <a:ext cx="284019" cy="37501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39" y="1300319"/>
            <a:ext cx="408924" cy="35952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45273" y="5783179"/>
            <a:ext cx="580923" cy="2866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330" y="3457727"/>
            <a:ext cx="871574" cy="75204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701">
            <a:off x="4259054" y="3009763"/>
            <a:ext cx="1036585" cy="60619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42" y="3192095"/>
            <a:ext cx="357296" cy="49766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09" y="5383035"/>
            <a:ext cx="357296" cy="49766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85" y="1231249"/>
            <a:ext cx="357296" cy="49766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175" y="2013061"/>
            <a:ext cx="357296" cy="49766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26" y="4899017"/>
            <a:ext cx="357296" cy="49766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7299" flipH="1">
            <a:off x="6709380" y="5082237"/>
            <a:ext cx="1036585" cy="60619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0577" y="1397415"/>
            <a:ext cx="751595" cy="75159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37" y="3065128"/>
            <a:ext cx="751595" cy="75159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26" y="689415"/>
            <a:ext cx="9895077" cy="5539554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xmlns="" id="{240B09CC-E121-45C3-A415-A182FB112A43}"/>
              </a:ext>
            </a:extLst>
          </p:cNvPr>
          <p:cNvSpPr/>
          <p:nvPr/>
        </p:nvSpPr>
        <p:spPr>
          <a:xfrm>
            <a:off x="2382467" y="4721709"/>
            <a:ext cx="1310333" cy="1249891"/>
          </a:xfrm>
          <a:prstGeom prst="ellipse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C5A79D25-65A3-4678-85BE-BA1C18B8630F}"/>
              </a:ext>
            </a:extLst>
          </p:cNvPr>
          <p:cNvSpPr/>
          <p:nvPr/>
        </p:nvSpPr>
        <p:spPr>
          <a:xfrm>
            <a:off x="11005697" y="5533202"/>
            <a:ext cx="443920" cy="439122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91DDE64D-4A87-42ED-A605-0608AF7C44A2}"/>
              </a:ext>
            </a:extLst>
          </p:cNvPr>
          <p:cNvSpPr/>
          <p:nvPr/>
        </p:nvSpPr>
        <p:spPr>
          <a:xfrm>
            <a:off x="11449617" y="4999811"/>
            <a:ext cx="443920" cy="439122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5E02A21-E71B-4453-A8DA-7F19F350381A}"/>
              </a:ext>
            </a:extLst>
          </p:cNvPr>
          <p:cNvSpPr/>
          <p:nvPr/>
        </p:nvSpPr>
        <p:spPr>
          <a:xfrm>
            <a:off x="2570956" y="5438933"/>
            <a:ext cx="526848" cy="487591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D45E6D24-D7F6-4B72-80F5-BD6286D8961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14" y="845146"/>
            <a:ext cx="2308625" cy="45046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907DD966-A494-49B2-A9D1-4FB5F195DB36}"/>
              </a:ext>
            </a:extLst>
          </p:cNvPr>
          <p:cNvSpPr/>
          <p:nvPr/>
        </p:nvSpPr>
        <p:spPr>
          <a:xfrm>
            <a:off x="2604386" y="917378"/>
            <a:ext cx="689623" cy="30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10:10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A0E2FA7A-6F37-40FE-98A0-EAD4EB7D1D14}"/>
              </a:ext>
            </a:extLst>
          </p:cNvPr>
          <p:cNvSpPr/>
          <p:nvPr/>
        </p:nvSpPr>
        <p:spPr>
          <a:xfrm>
            <a:off x="10882845" y="864383"/>
            <a:ext cx="689623" cy="306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300314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-38637"/>
            <a:ext cx="12192000" cy="11977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extBox 42"/>
          <p:cNvSpPr txBox="1"/>
          <p:nvPr/>
        </p:nvSpPr>
        <p:spPr>
          <a:xfrm>
            <a:off x="3336163" y="94100"/>
            <a:ext cx="513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dirty="0" smtClean="0">
                <a:solidFill>
                  <a:schemeClr val="bg1"/>
                </a:solidFill>
                <a:latin typeface="Cooper Black" panose="0208090404030B020404" pitchFamily="18" charset="0"/>
                <a:cs typeface="Aldhabi" panose="01000000000000000000" pitchFamily="2" charset="-78"/>
              </a:rPr>
              <a:t>Pause</a:t>
            </a:r>
            <a:endParaRPr lang="id-ID" sz="4000" dirty="0">
              <a:solidFill>
                <a:schemeClr val="bg1"/>
              </a:solidFill>
              <a:latin typeface="Cooper Black" panose="0208090404030B020404" pitchFamily="18" charset="0"/>
              <a:cs typeface="Aldhabi" panose="01000000000000000000" pitchFamily="2" charset="-78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28" y="1291836"/>
            <a:ext cx="9635544" cy="54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373AF8D1-8F96-4C2B-9DED-A800B7A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48" y="193181"/>
            <a:ext cx="1629100" cy="16493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Cooper Black" panose="0208090404030B020404" pitchFamily="18" charset="0"/>
              </a:rPr>
              <a:t>Level </a:t>
            </a:r>
            <a:r>
              <a:rPr lang="id-ID" sz="2600" kern="1200" dirty="0" smtClean="0">
                <a:solidFill>
                  <a:schemeClr val="bg1"/>
                </a:solidFill>
                <a:latin typeface="Cooper Black" panose="0208090404030B020404" pitchFamily="18" charset="0"/>
              </a:rPr>
              <a:t>2</a:t>
            </a:r>
            <a:endParaRPr lang="en-US" sz="2600" kern="12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40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27" y="682580"/>
            <a:ext cx="9895077" cy="5546389"/>
          </a:xfr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80" y="5752763"/>
            <a:ext cx="734218" cy="2591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05" y="1773122"/>
            <a:ext cx="904082" cy="89856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57" y="5019866"/>
            <a:ext cx="870275" cy="62086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000" y="3192095"/>
            <a:ext cx="415693" cy="82499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588" y="1397415"/>
            <a:ext cx="415693" cy="82499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735" y="1728912"/>
            <a:ext cx="415693" cy="82499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482" y="4583871"/>
            <a:ext cx="415693" cy="82499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153" y="5223218"/>
            <a:ext cx="619702" cy="61214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02" y="1631080"/>
            <a:ext cx="453184" cy="45318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92382" y="1263894"/>
            <a:ext cx="580923" cy="2866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326" y="1636357"/>
            <a:ext cx="871574" cy="75204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701">
            <a:off x="4514530" y="1746398"/>
            <a:ext cx="1036585" cy="60619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04" y="1835432"/>
            <a:ext cx="357296" cy="49766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85" y="1231249"/>
            <a:ext cx="357296" cy="49766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175" y="2013061"/>
            <a:ext cx="357296" cy="49766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135" y="1969622"/>
            <a:ext cx="357296" cy="49766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26" y="4899017"/>
            <a:ext cx="357296" cy="49766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7299" flipH="1">
            <a:off x="6709380" y="5082237"/>
            <a:ext cx="1036585" cy="60619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7299" flipH="1">
            <a:off x="10623801" y="2900794"/>
            <a:ext cx="1036585" cy="6061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85" y="2201285"/>
            <a:ext cx="1044739" cy="6051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8486" y="2177497"/>
            <a:ext cx="669895" cy="407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44" y="3416406"/>
            <a:ext cx="629975" cy="96662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463" y="4179433"/>
            <a:ext cx="357296" cy="49766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82" y="3156777"/>
            <a:ext cx="357296" cy="49766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13" y="3106644"/>
            <a:ext cx="357296" cy="49766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44" y="2699844"/>
            <a:ext cx="633149" cy="63314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3367" y="4103767"/>
            <a:ext cx="633149" cy="63314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02" y="682580"/>
            <a:ext cx="9878702" cy="5546389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A0E2FA7A-6F37-40FE-98A0-EAD4EB7D1D14}"/>
              </a:ext>
            </a:extLst>
          </p:cNvPr>
          <p:cNvSpPr/>
          <p:nvPr/>
        </p:nvSpPr>
        <p:spPr>
          <a:xfrm>
            <a:off x="10882845" y="864383"/>
            <a:ext cx="689623" cy="306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240B09CC-E121-45C3-A415-A182FB112A43}"/>
              </a:ext>
            </a:extLst>
          </p:cNvPr>
          <p:cNvSpPr/>
          <p:nvPr/>
        </p:nvSpPr>
        <p:spPr>
          <a:xfrm>
            <a:off x="2382467" y="4721709"/>
            <a:ext cx="1310333" cy="1249891"/>
          </a:xfrm>
          <a:prstGeom prst="ellipse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5A79D25-65A3-4678-85BE-BA1C18B8630F}"/>
              </a:ext>
            </a:extLst>
          </p:cNvPr>
          <p:cNvSpPr/>
          <p:nvPr/>
        </p:nvSpPr>
        <p:spPr>
          <a:xfrm>
            <a:off x="11005697" y="5533202"/>
            <a:ext cx="443920" cy="439122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91DDE64D-4A87-42ED-A605-0608AF7C44A2}"/>
              </a:ext>
            </a:extLst>
          </p:cNvPr>
          <p:cNvSpPr/>
          <p:nvPr/>
        </p:nvSpPr>
        <p:spPr>
          <a:xfrm>
            <a:off x="11449617" y="4999811"/>
            <a:ext cx="443920" cy="439122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75E02A21-E71B-4453-A8DA-7F19F350381A}"/>
              </a:ext>
            </a:extLst>
          </p:cNvPr>
          <p:cNvSpPr/>
          <p:nvPr/>
        </p:nvSpPr>
        <p:spPr>
          <a:xfrm>
            <a:off x="2570956" y="5438933"/>
            <a:ext cx="526848" cy="487591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D45E6D24-D7F6-4B72-80F5-BD6286D896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14" y="845146"/>
            <a:ext cx="2308625" cy="450463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907DD966-A494-49B2-A9D1-4FB5F195DB36}"/>
              </a:ext>
            </a:extLst>
          </p:cNvPr>
          <p:cNvSpPr/>
          <p:nvPr/>
        </p:nvSpPr>
        <p:spPr>
          <a:xfrm>
            <a:off x="2604386" y="917378"/>
            <a:ext cx="689623" cy="30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10:10</a:t>
            </a:r>
          </a:p>
        </p:txBody>
      </p:sp>
    </p:spTree>
    <p:extLst>
      <p:ext uri="{BB962C8B-B14F-4D97-AF65-F5344CB8AC3E}">
        <p14:creationId xmlns:p14="http://schemas.microsoft.com/office/powerpoint/2010/main" val="67867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xmlns="" id="{373AF8D1-8F96-4C2B-9DED-A800B7A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48" y="193181"/>
            <a:ext cx="1629100" cy="164936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Cooper Black" panose="0208090404030B020404" pitchFamily="18" charset="0"/>
              </a:rPr>
              <a:t>Level </a:t>
            </a:r>
            <a:r>
              <a:rPr lang="id-ID" sz="2600" dirty="0">
                <a:solidFill>
                  <a:schemeClr val="bg1"/>
                </a:solidFill>
                <a:latin typeface="Cooper Black" panose="0208090404030B020404" pitchFamily="18" charset="0"/>
              </a:rPr>
              <a:t>3</a:t>
            </a:r>
            <a:endParaRPr lang="en-US" sz="2600" kern="12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4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77" y="685688"/>
            <a:ext cx="9895077" cy="5546389"/>
          </a:xfr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80" y="5752763"/>
            <a:ext cx="734218" cy="2591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27" y="4272424"/>
            <a:ext cx="904082" cy="89856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43" y="999523"/>
            <a:ext cx="870275" cy="62086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70" y="887016"/>
            <a:ext cx="415693" cy="82499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57" y="5030895"/>
            <a:ext cx="415693" cy="82499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633" y="2165500"/>
            <a:ext cx="415693" cy="82499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482" y="4583871"/>
            <a:ext cx="415693" cy="82499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58" y="2385800"/>
            <a:ext cx="1012543" cy="10125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8886" y="4315120"/>
            <a:ext cx="1012543" cy="101254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159" y="5182270"/>
            <a:ext cx="453184" cy="45318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92382" y="1263894"/>
            <a:ext cx="580923" cy="28668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207" y="3109426"/>
            <a:ext cx="871574" cy="75204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701">
            <a:off x="4333447" y="2020173"/>
            <a:ext cx="1036585" cy="6061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55" y="4410422"/>
            <a:ext cx="357296" cy="4976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38" y="3458883"/>
            <a:ext cx="357296" cy="4976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089" y="2832375"/>
            <a:ext cx="357296" cy="49766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75" y="1985232"/>
            <a:ext cx="357296" cy="49766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175" y="2013061"/>
            <a:ext cx="357296" cy="49766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135" y="1969622"/>
            <a:ext cx="357296" cy="49766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66" y="5225219"/>
            <a:ext cx="357296" cy="49766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7299" flipH="1">
            <a:off x="6709380" y="5082237"/>
            <a:ext cx="1036585" cy="60619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7299" flipH="1">
            <a:off x="10623801" y="2900794"/>
            <a:ext cx="1036585" cy="60619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24" y="2993816"/>
            <a:ext cx="1044739" cy="60518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9833" y="5682728"/>
            <a:ext cx="669895" cy="40789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03" y="1797892"/>
            <a:ext cx="357296" cy="49766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11" y="1720790"/>
            <a:ext cx="357296" cy="49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57" y="3172518"/>
            <a:ext cx="1094061" cy="102841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728" y="4608227"/>
            <a:ext cx="357296" cy="49766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61" y="1445607"/>
            <a:ext cx="357296" cy="49766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2922">
            <a:off x="4295818" y="4294227"/>
            <a:ext cx="1036585" cy="606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85688"/>
            <a:ext cx="9890054" cy="5546389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xmlns="" id="{240B09CC-E121-45C3-A415-A182FB112A43}"/>
              </a:ext>
            </a:extLst>
          </p:cNvPr>
          <p:cNvSpPr/>
          <p:nvPr/>
        </p:nvSpPr>
        <p:spPr>
          <a:xfrm>
            <a:off x="2382467" y="4721709"/>
            <a:ext cx="1310333" cy="1249891"/>
          </a:xfrm>
          <a:prstGeom prst="ellipse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C5A79D25-65A3-4678-85BE-BA1C18B8630F}"/>
              </a:ext>
            </a:extLst>
          </p:cNvPr>
          <p:cNvSpPr/>
          <p:nvPr/>
        </p:nvSpPr>
        <p:spPr>
          <a:xfrm>
            <a:off x="11005697" y="5533202"/>
            <a:ext cx="443920" cy="439122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91DDE64D-4A87-42ED-A605-0608AF7C44A2}"/>
              </a:ext>
            </a:extLst>
          </p:cNvPr>
          <p:cNvSpPr/>
          <p:nvPr/>
        </p:nvSpPr>
        <p:spPr>
          <a:xfrm>
            <a:off x="11449617" y="4999811"/>
            <a:ext cx="443920" cy="439122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75E02A21-E71B-4453-A8DA-7F19F350381A}"/>
              </a:ext>
            </a:extLst>
          </p:cNvPr>
          <p:cNvSpPr/>
          <p:nvPr/>
        </p:nvSpPr>
        <p:spPr>
          <a:xfrm>
            <a:off x="2570956" y="5438933"/>
            <a:ext cx="526848" cy="487591"/>
          </a:xfrm>
          <a:prstGeom prst="ellipse">
            <a:avLst/>
          </a:prstGeom>
          <a:solidFill>
            <a:srgbClr val="6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D45E6D24-D7F6-4B72-80F5-BD6286D896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14" y="845146"/>
            <a:ext cx="2308625" cy="45046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907DD966-A494-49B2-A9D1-4FB5F195DB36}"/>
              </a:ext>
            </a:extLst>
          </p:cNvPr>
          <p:cNvSpPr/>
          <p:nvPr/>
        </p:nvSpPr>
        <p:spPr>
          <a:xfrm>
            <a:off x="2604386" y="917378"/>
            <a:ext cx="689623" cy="30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10:10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A0E2FA7A-6F37-40FE-98A0-EAD4EB7D1D14}"/>
              </a:ext>
            </a:extLst>
          </p:cNvPr>
          <p:cNvSpPr/>
          <p:nvPr/>
        </p:nvSpPr>
        <p:spPr>
          <a:xfrm>
            <a:off x="10882845" y="864383"/>
            <a:ext cx="689623" cy="3069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123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44" y="2699844"/>
            <a:ext cx="633149" cy="633149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728" y="4887027"/>
            <a:ext cx="633149" cy="633149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3227" y="2421486"/>
            <a:ext cx="633149" cy="63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0" y="-38637"/>
            <a:ext cx="12192000" cy="11977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TextBox 44"/>
          <p:cNvSpPr txBox="1"/>
          <p:nvPr/>
        </p:nvSpPr>
        <p:spPr>
          <a:xfrm>
            <a:off x="3336163" y="94100"/>
            <a:ext cx="513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dirty="0" smtClean="0">
                <a:solidFill>
                  <a:schemeClr val="bg1"/>
                </a:solidFill>
                <a:latin typeface="Cooper Black" panose="0208090404030B020404" pitchFamily="18" charset="0"/>
                <a:cs typeface="Aldhabi" panose="01000000000000000000" pitchFamily="2" charset="-78"/>
              </a:rPr>
              <a:t>Ending</a:t>
            </a:r>
            <a:endParaRPr lang="id-ID" sz="4000" dirty="0">
              <a:solidFill>
                <a:schemeClr val="bg1"/>
              </a:solidFill>
              <a:latin typeface="Cooper Black" panose="0208090404030B020404" pitchFamily="18" charset="0"/>
              <a:cs typeface="Aldhabi" panose="01000000000000000000" pitchFamily="2" charset="-78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39" y="1391108"/>
            <a:ext cx="9170860" cy="51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25</Words>
  <Application>Microsoft Office PowerPoint</Application>
  <PresentationFormat>Widescreen</PresentationFormat>
  <Paragraphs>22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Aldhabi</vt:lpstr>
      <vt:lpstr>Arial</vt:lpstr>
      <vt:lpstr>Calibri</vt:lpstr>
      <vt:lpstr>Calibri Light</vt:lpstr>
      <vt:lpstr>Cooper Black</vt:lpstr>
      <vt:lpstr>Office Theme</vt:lpstr>
      <vt:lpstr>Cosmir Home Apps Development </vt:lpstr>
      <vt:lpstr>PowerPoint Presentation</vt:lpstr>
      <vt:lpstr>PowerPoint Presentation</vt:lpstr>
      <vt:lpstr>Level 1</vt:lpstr>
      <vt:lpstr>PowerPoint Presentation</vt:lpstr>
      <vt:lpstr>Level 2</vt:lpstr>
      <vt:lpstr>Level 3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Splash Screen</dc:title>
  <dc:creator>cholil</dc:creator>
  <cp:lastModifiedBy>Anggraeni</cp:lastModifiedBy>
  <cp:revision>23</cp:revision>
  <dcterms:created xsi:type="dcterms:W3CDTF">2017-10-26T03:39:01Z</dcterms:created>
  <dcterms:modified xsi:type="dcterms:W3CDTF">2017-10-29T13:04:41Z</dcterms:modified>
</cp:coreProperties>
</file>